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3" r:id="rId3"/>
    <p:sldId id="258" r:id="rId4"/>
    <p:sldId id="259" r:id="rId5"/>
    <p:sldId id="260" r:id="rId6"/>
    <p:sldId id="264" r:id="rId7"/>
    <p:sldId id="262" r:id="rId8"/>
    <p:sldId id="265" r:id="rId9"/>
    <p:sldId id="266" r:id="rId10"/>
    <p:sldId id="267" r:id="rId11"/>
    <p:sldId id="269" r:id="rId12"/>
    <p:sldId id="271" r:id="rId13"/>
    <p:sldId id="270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1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t>2015.06.14.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614651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408385" cy="520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8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24" y="692696"/>
            <a:ext cx="843764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4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9951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6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25" y="548680"/>
            <a:ext cx="8745497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04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7190"/>
            <a:ext cx="7056784" cy="633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8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904656" cy="625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4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87" y="620688"/>
            <a:ext cx="845390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5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6366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2" y="764704"/>
            <a:ext cx="857318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27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3" y="476672"/>
            <a:ext cx="844171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9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51388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36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hu-HU" sz="6700" b="1" cap="all" dirty="0" smtClean="0"/>
              <a:t>Bánjunk </a:t>
            </a:r>
            <a:r>
              <a:rPr lang="hu-HU" sz="6700" b="1" cap="all" dirty="0"/>
              <a:t>igazságosan </a:t>
            </a:r>
            <a:endParaRPr lang="hu-HU" sz="6700" b="1" cap="all" dirty="0" smtClean="0"/>
          </a:p>
          <a:p>
            <a:pPr marL="0" indent="0" algn="ctr">
              <a:buNone/>
            </a:pPr>
            <a:r>
              <a:rPr lang="hu-HU" sz="6700" b="1" cap="all" dirty="0" smtClean="0"/>
              <a:t>a </a:t>
            </a:r>
            <a:r>
              <a:rPr lang="hu-HU" sz="6700" b="1" cap="all" dirty="0"/>
              <a:t>barátainkkal!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4400" dirty="0" smtClean="0"/>
              <a:t>A mese </a:t>
            </a:r>
            <a:r>
              <a:rPr lang="hu-HU" sz="4400" dirty="0" smtClean="0"/>
              <a:t>eredeti címe</a:t>
            </a:r>
            <a:r>
              <a:rPr lang="hu-HU" sz="4400" dirty="0" smtClean="0"/>
              <a:t>: </a:t>
            </a:r>
            <a:r>
              <a:rPr lang="hu-HU" sz="4400" b="1" dirty="0"/>
              <a:t>No Fair </a:t>
            </a:r>
            <a:r>
              <a:rPr lang="hu-HU" sz="4400" b="1" dirty="0" err="1"/>
              <a:t>to</a:t>
            </a:r>
            <a:r>
              <a:rPr lang="hu-HU" sz="4400" b="1" dirty="0"/>
              <a:t> </a:t>
            </a:r>
            <a:r>
              <a:rPr lang="hu-HU" sz="4400" b="1" dirty="0" err="1"/>
              <a:t>Tigers</a:t>
            </a:r>
            <a:endParaRPr lang="hu-HU" sz="4400" b="1" dirty="0"/>
          </a:p>
          <a:p>
            <a:pPr marL="0" indent="0" algn="ctr">
              <a:buNone/>
            </a:pPr>
            <a:r>
              <a:rPr lang="hu-HU" sz="4400" dirty="0"/>
              <a:t>Forrás: </a:t>
            </a:r>
            <a:endParaRPr lang="hu-HU" sz="4400" dirty="0" smtClean="0"/>
          </a:p>
          <a:p>
            <a:pPr marL="0" indent="0" algn="ctr">
              <a:buNone/>
            </a:pPr>
            <a:r>
              <a:rPr lang="hu-HU" sz="4400" dirty="0" smtClean="0"/>
              <a:t>Eric </a:t>
            </a:r>
            <a:r>
              <a:rPr lang="hu-HU" sz="4400" dirty="0"/>
              <a:t>Hoffman és </a:t>
            </a:r>
            <a:r>
              <a:rPr lang="hu-HU" sz="4400" dirty="0" err="1"/>
              <a:t>Janice</a:t>
            </a:r>
            <a:r>
              <a:rPr lang="hu-HU" sz="4400" dirty="0"/>
              <a:t> Lee </a:t>
            </a:r>
            <a:r>
              <a:rPr lang="hu-HU" sz="4400" dirty="0" err="1"/>
              <a:t>Porter</a:t>
            </a:r>
            <a:r>
              <a:rPr lang="hu-HU" sz="4400" dirty="0"/>
              <a:t>: </a:t>
            </a:r>
            <a:endParaRPr lang="hu-HU" sz="4400" dirty="0" smtClean="0"/>
          </a:p>
          <a:p>
            <a:pPr marL="0" indent="0" algn="ctr">
              <a:buNone/>
            </a:pPr>
            <a:r>
              <a:rPr lang="hu-HU" sz="4400" dirty="0" smtClean="0"/>
              <a:t>No </a:t>
            </a:r>
            <a:r>
              <a:rPr lang="hu-HU" sz="4400" dirty="0"/>
              <a:t>Fair </a:t>
            </a:r>
            <a:r>
              <a:rPr lang="hu-HU" sz="4400" dirty="0" err="1"/>
              <a:t>to</a:t>
            </a:r>
            <a:r>
              <a:rPr lang="hu-HU" sz="4400" dirty="0"/>
              <a:t> </a:t>
            </a:r>
            <a:r>
              <a:rPr lang="hu-HU" sz="4400" dirty="0" err="1"/>
              <a:t>Tigers</a:t>
            </a:r>
            <a:r>
              <a:rPr lang="hu-HU" sz="4400" dirty="0"/>
              <a:t>: No es </a:t>
            </a:r>
            <a:r>
              <a:rPr lang="hu-HU" sz="4400" dirty="0" err="1"/>
              <a:t>justo</a:t>
            </a:r>
            <a:r>
              <a:rPr lang="hu-HU" sz="4400" dirty="0"/>
              <a:t> </a:t>
            </a:r>
            <a:r>
              <a:rPr lang="hu-HU" sz="4400" dirty="0" err="1"/>
              <a:t>para</a:t>
            </a:r>
            <a:r>
              <a:rPr lang="hu-HU" sz="4400" dirty="0"/>
              <a:t> </a:t>
            </a:r>
            <a:r>
              <a:rPr lang="hu-HU" sz="4400" dirty="0" err="1"/>
              <a:t>los</a:t>
            </a:r>
            <a:r>
              <a:rPr lang="hu-HU" sz="4400" dirty="0"/>
              <a:t> </a:t>
            </a:r>
            <a:r>
              <a:rPr lang="hu-HU" sz="4400" dirty="0" err="1"/>
              <a:t>tigres</a:t>
            </a:r>
            <a:r>
              <a:rPr lang="hu-HU" sz="4400" dirty="0"/>
              <a:t>. </a:t>
            </a:r>
            <a:r>
              <a:rPr lang="hu-HU" sz="4400" dirty="0" err="1"/>
              <a:t>Gryphon</a:t>
            </a:r>
            <a:r>
              <a:rPr lang="hu-HU" sz="4400" dirty="0"/>
              <a:t> House, 1999. </a:t>
            </a:r>
            <a:endParaRPr lang="hu-HU" sz="4400" dirty="0" smtClean="0"/>
          </a:p>
          <a:p>
            <a:pPr marL="0" indent="0" algn="ctr">
              <a:buNone/>
            </a:pPr>
            <a:endParaRPr lang="hu-HU" sz="4400" u="sng" dirty="0" smtClean="0">
              <a:hlinkClick r:id="rId2"/>
            </a:endParaRPr>
          </a:p>
          <a:p>
            <a:pPr marL="0" indent="0" algn="ctr">
              <a:buNone/>
            </a:pPr>
            <a:r>
              <a:rPr lang="hu-HU" sz="4400" u="sng" dirty="0" smtClean="0">
                <a:hlinkClick r:id="rId2"/>
              </a:rPr>
              <a:t>https</a:t>
            </a:r>
            <a:r>
              <a:rPr lang="hu-HU" sz="4400" u="sng" dirty="0">
                <a:hlinkClick r:id="rId2"/>
              </a:rPr>
              <a:t>://vimeo.com/26146512</a:t>
            </a:r>
            <a:endParaRPr lang="hu-HU" sz="4400" dirty="0"/>
          </a:p>
          <a:p>
            <a:pPr marL="0" indent="0">
              <a:buNone/>
            </a:pPr>
            <a:endParaRPr lang="hu-HU" sz="4400" dirty="0" smtClean="0"/>
          </a:p>
          <a:p>
            <a:pPr marL="0" indent="0" algn="ctr">
              <a:buNone/>
            </a:pPr>
            <a:endParaRPr lang="hu-HU" sz="4400" dirty="0" smtClean="0"/>
          </a:p>
          <a:p>
            <a:pPr marL="0" indent="0" algn="ctr">
              <a:buNone/>
            </a:pPr>
            <a:endParaRPr lang="hu-HU" sz="4400" dirty="0"/>
          </a:p>
          <a:p>
            <a:pPr marL="0" indent="0" algn="ctr">
              <a:buNone/>
            </a:pPr>
            <a:r>
              <a:rPr lang="hu-HU" sz="4400" dirty="0" smtClean="0"/>
              <a:t>Az </a:t>
            </a:r>
            <a:r>
              <a:rPr lang="hu-HU" sz="4400" dirty="0"/>
              <a:t>angol nyelvű változatot adaptálták: </a:t>
            </a:r>
            <a:endParaRPr lang="hu-HU" sz="4400" dirty="0" smtClean="0"/>
          </a:p>
          <a:p>
            <a:pPr marL="0" indent="0" algn="ctr">
              <a:buNone/>
            </a:pPr>
            <a:r>
              <a:rPr lang="hu-HU" sz="4400" dirty="0" smtClean="0"/>
              <a:t>Kotroczó </a:t>
            </a:r>
            <a:r>
              <a:rPr lang="hu-HU" sz="4400" dirty="0"/>
              <a:t>Anna és Szenti Bernadett </a:t>
            </a:r>
            <a:endParaRPr lang="hu-HU" sz="4400" dirty="0" smtClean="0"/>
          </a:p>
          <a:p>
            <a:pPr marL="0" indent="0" algn="ctr">
              <a:buNone/>
            </a:pPr>
            <a:r>
              <a:rPr lang="hu-HU" sz="4400" dirty="0" smtClean="0"/>
              <a:t>gyógypedagógus-hallgatók</a:t>
            </a:r>
          </a:p>
          <a:p>
            <a:pPr marL="0" indent="0" algn="ctr">
              <a:buNone/>
            </a:pPr>
            <a:endParaRPr lang="hu-HU" sz="4400" dirty="0"/>
          </a:p>
          <a:p>
            <a:pPr marL="0" indent="0" algn="ctr">
              <a:buNone/>
            </a:pPr>
            <a:r>
              <a:rPr lang="hu-HU" sz="4400" dirty="0"/>
              <a:t>A fordítást lektorálta: </a:t>
            </a:r>
            <a:endParaRPr lang="hu-HU" sz="4400" dirty="0" smtClean="0"/>
          </a:p>
          <a:p>
            <a:pPr marL="0" indent="0" algn="ctr">
              <a:buNone/>
            </a:pPr>
            <a:r>
              <a:rPr lang="hu-HU" sz="4400" dirty="0" err="1" smtClean="0"/>
              <a:t>Meggyesné</a:t>
            </a:r>
            <a:r>
              <a:rPr lang="hu-HU" sz="4400" dirty="0" smtClean="0"/>
              <a:t> </a:t>
            </a:r>
            <a:r>
              <a:rPr lang="hu-HU" sz="4400" dirty="0" err="1"/>
              <a:t>Hosszu</a:t>
            </a:r>
            <a:r>
              <a:rPr lang="hu-HU" sz="4400" dirty="0"/>
              <a:t> Tímea tanársegéd</a:t>
            </a:r>
          </a:p>
          <a:p>
            <a:pPr marL="0" indent="0" algn="ctr">
              <a:buNone/>
            </a:pPr>
            <a:r>
              <a:rPr lang="hu-HU" b="1" dirty="0"/>
              <a:t> 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1591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9560"/>
            <a:ext cx="7128792" cy="645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7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81869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2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69178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1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832648" cy="63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4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84976" cy="6337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9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68162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8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" y="404665"/>
            <a:ext cx="84002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5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23" y="692696"/>
            <a:ext cx="8463055" cy="54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0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8640"/>
            <a:ext cx="6244105" cy="648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3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086"/>
            <a:ext cx="6336703" cy="641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4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5" y="548680"/>
            <a:ext cx="866637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2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63</Words>
  <Application>Microsoft Office PowerPoint</Application>
  <PresentationFormat>Diavetítés a képernyőre (4:3 oldalarány)</PresentationFormat>
  <Paragraphs>20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Oktato</dc:creator>
  <cp:lastModifiedBy>Máténé Homoki Tünde</cp:lastModifiedBy>
  <cp:revision>10</cp:revision>
  <dcterms:created xsi:type="dcterms:W3CDTF">2014-11-03T07:14:33Z</dcterms:created>
  <dcterms:modified xsi:type="dcterms:W3CDTF">2015-06-14T08:25:11Z</dcterms:modified>
</cp:coreProperties>
</file>