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1"/>
  </p:notesMasterIdLst>
  <p:sldIdLst>
    <p:sldId id="256" r:id="rId3"/>
    <p:sldId id="274" r:id="rId4"/>
    <p:sldId id="275" r:id="rId5"/>
    <p:sldId id="276" r:id="rId6"/>
    <p:sldId id="278" r:id="rId7"/>
    <p:sldId id="280" r:id="rId8"/>
    <p:sldId id="277" r:id="rId9"/>
    <p:sldId id="279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80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38EB-53C6-4B4A-AD4F-E9D72AC542B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F281D-35B3-45FA-8B33-096D0F030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előzmények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281D-35B3-45FA-8B33-096D0F030B1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6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1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25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77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2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1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2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04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5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D853-D9C6-492C-8314-1FFE91D877B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D9D3-3E33-4609-B2CB-12FE48118EF7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6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24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5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7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1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4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0C88-D861-440A-B6B7-1A58310C812F}" type="datetimeFigureOut">
              <a:rPr lang="hu-HU" smtClean="0"/>
              <a:t>2014.05.15.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D853-D9C6-492C-8314-1FFE91D877B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2014.05.15.</a:t>
            </a:fld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D9D3-3E33-4609-B2CB-12FE48118EF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0070C0"/>
                </a:solidFill>
              </a:rPr>
              <a:t>MENTOR(h)ÁLÓ 2.0 PROGRAM: </a:t>
            </a:r>
            <a:r>
              <a:rPr lang="hu-HU" sz="2700" dirty="0" smtClean="0">
                <a:solidFill>
                  <a:srgbClr val="0070C0"/>
                </a:solidFill>
              </a:rPr>
              <a:t/>
            </a:r>
            <a:br>
              <a:rPr lang="hu-HU" sz="2700" dirty="0" smtClean="0">
                <a:solidFill>
                  <a:srgbClr val="0070C0"/>
                </a:solidFill>
              </a:rPr>
            </a:br>
            <a:r>
              <a:rPr lang="hu-HU" sz="1600" dirty="0" smtClean="0">
                <a:solidFill>
                  <a:srgbClr val="0070C0"/>
                </a:solidFill>
              </a:rPr>
              <a:t/>
            </a:r>
            <a:br>
              <a:rPr lang="hu-HU" sz="1600" dirty="0" smtClean="0">
                <a:solidFill>
                  <a:srgbClr val="0070C0"/>
                </a:solidFill>
              </a:rPr>
            </a:br>
            <a:r>
              <a:rPr lang="hu-HU" b="1" dirty="0" smtClean="0">
                <a:solidFill>
                  <a:srgbClr val="0070C0"/>
                </a:solidFill>
              </a:rPr>
              <a:t>Lehetőség </a:t>
            </a:r>
            <a:r>
              <a:rPr lang="hu-HU" b="1" dirty="0">
                <a:solidFill>
                  <a:srgbClr val="0070C0"/>
                </a:solidFill>
              </a:rPr>
              <a:t>az együttműködésre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02224"/>
            <a:ext cx="6400800" cy="13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0070C0"/>
                </a:solidFill>
              </a:rPr>
              <a:t>Porkoláb Mihály</a:t>
            </a:r>
          </a:p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0070C0"/>
                </a:solidFill>
              </a:rPr>
              <a:t>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3610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700808"/>
            <a:ext cx="5760720" cy="3602736"/>
          </a:xfrm>
        </p:spPr>
      </p:pic>
    </p:spTree>
    <p:extLst>
      <p:ext uri="{BB962C8B-B14F-4D97-AF65-F5344CB8AC3E}">
        <p14:creationId xmlns:p14="http://schemas.microsoft.com/office/powerpoint/2010/main" val="4108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51" y="1600200"/>
            <a:ext cx="6538698" cy="4525963"/>
          </a:xfrm>
        </p:spPr>
      </p:pic>
    </p:spTree>
    <p:extLst>
      <p:ext uri="{BB962C8B-B14F-4D97-AF65-F5344CB8AC3E}">
        <p14:creationId xmlns:p14="http://schemas.microsoft.com/office/powerpoint/2010/main" val="3894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NTORHÁLÓ\2013\megvalósítás\15+80\fotók a ppt-hez\kislány nagyító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6444208" cy="4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9782"/>
            <a:ext cx="4457700" cy="2457450"/>
          </a:xfrm>
        </p:spPr>
      </p:pic>
    </p:spTree>
    <p:extLst>
      <p:ext uri="{BB962C8B-B14F-4D97-AF65-F5344CB8AC3E}">
        <p14:creationId xmlns:p14="http://schemas.microsoft.com/office/powerpoint/2010/main" val="3442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5"/>
            <a:ext cx="5112567" cy="4017017"/>
          </a:xfrm>
        </p:spPr>
      </p:pic>
    </p:spTree>
    <p:extLst>
      <p:ext uri="{BB962C8B-B14F-4D97-AF65-F5344CB8AC3E}">
        <p14:creationId xmlns:p14="http://schemas.microsoft.com/office/powerpoint/2010/main" val="42432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4907"/>
            <a:ext cx="5328591" cy="5328591"/>
          </a:xfrm>
        </p:spPr>
      </p:pic>
    </p:spTree>
    <p:extLst>
      <p:ext uri="{BB962C8B-B14F-4D97-AF65-F5344CB8AC3E}">
        <p14:creationId xmlns:p14="http://schemas.microsoft.com/office/powerpoint/2010/main" val="13342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48449"/>
            <a:ext cx="5400600" cy="4173813"/>
          </a:xfrm>
        </p:spPr>
      </p:pic>
    </p:spTree>
    <p:extLst>
      <p:ext uri="{BB962C8B-B14F-4D97-AF65-F5344CB8AC3E}">
        <p14:creationId xmlns:p14="http://schemas.microsoft.com/office/powerpoint/2010/main" val="31116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MENTOR(h)ÁLÓ 2.0 PROGRAM</a:t>
            </a:r>
            <a:endParaRPr lang="hu-HU" sz="32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3" y="1600200"/>
            <a:ext cx="7329494" cy="4525963"/>
          </a:xfrm>
        </p:spPr>
      </p:pic>
    </p:spTree>
    <p:extLst>
      <p:ext uri="{BB962C8B-B14F-4D97-AF65-F5344CB8AC3E}">
        <p14:creationId xmlns:p14="http://schemas.microsoft.com/office/powerpoint/2010/main" val="766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37</Words>
  <Application>Microsoft Office PowerPoint</Application>
  <PresentationFormat>Diavetítés a képernyőre (4:3 oldalarány)</PresentationFormat>
  <Paragraphs>19</Paragraphs>
  <Slides>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2_Office-téma</vt:lpstr>
      <vt:lpstr>MENTOR(h)ÁLÓ 2.0 PROGRAM:   Lehetőség az együttműködésre 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  <vt:lpstr>MENTOR(h)ÁLÓ 2.0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Oktszerv</dc:creator>
  <cp:lastModifiedBy>Porkoláb</cp:lastModifiedBy>
  <cp:revision>42</cp:revision>
  <dcterms:created xsi:type="dcterms:W3CDTF">2014-04-25T08:50:48Z</dcterms:created>
  <dcterms:modified xsi:type="dcterms:W3CDTF">2014-05-15T19:22:10Z</dcterms:modified>
</cp:coreProperties>
</file>