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9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7"/>
  </p:notesMasterIdLst>
  <p:sldIdLst>
    <p:sldId id="256" r:id="rId3"/>
    <p:sldId id="274" r:id="rId4"/>
    <p:sldId id="275" r:id="rId5"/>
    <p:sldId id="276" r:id="rId6"/>
    <p:sldId id="282" r:id="rId7"/>
    <p:sldId id="283" r:id="rId8"/>
    <p:sldId id="281" r:id="rId9"/>
    <p:sldId id="278" r:id="rId10"/>
    <p:sldId id="280" r:id="rId11"/>
    <p:sldId id="277" r:id="rId12"/>
    <p:sldId id="279" r:id="rId13"/>
    <p:sldId id="284" r:id="rId14"/>
    <p:sldId id="285" r:id="rId15"/>
    <p:sldId id="272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80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38EB-53C6-4B4A-AD4F-E9D72AC542B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F281D-35B3-45FA-8B33-096D0F030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előzmények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6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1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25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77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2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1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2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04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5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6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24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5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7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1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4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0C88-D861-440A-B6B7-1A58310C812F}" type="datetimeFigureOut">
              <a:rPr lang="hu-HU" smtClean="0"/>
              <a:t>2014.05.20.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D853-D9C6-492C-8314-1FFE91D877B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2014.05.20.</a:t>
            </a:fld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D9D3-3E33-4609-B2CB-12FE48118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orkolab.mihaly@gmf.u-szeged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02991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Mit kérünk a résztvevőktől?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6" y="1988840"/>
            <a:ext cx="6072026" cy="3744416"/>
          </a:xfrm>
        </p:spPr>
      </p:pic>
    </p:spTree>
    <p:extLst>
      <p:ext uri="{BB962C8B-B14F-4D97-AF65-F5344CB8AC3E}">
        <p14:creationId xmlns:p14="http://schemas.microsoft.com/office/powerpoint/2010/main" val="31116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0" y="1600200"/>
            <a:ext cx="6054800" cy="4525963"/>
          </a:xfrm>
        </p:spPr>
      </p:pic>
    </p:spTree>
    <p:extLst>
      <p:ext uri="{BB962C8B-B14F-4D97-AF65-F5344CB8AC3E}">
        <p14:creationId xmlns:p14="http://schemas.microsoft.com/office/powerpoint/2010/main" val="766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077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701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Köszönöm </a:t>
            </a:r>
            <a:r>
              <a:rPr lang="hu-HU" b="1" dirty="0">
                <a:solidFill>
                  <a:srgbClr val="0070C0"/>
                </a:solidFill>
              </a:rPr>
              <a:t>a figyelmet! </a:t>
            </a:r>
            <a:endParaRPr lang="hu-H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>
                <a:solidFill>
                  <a:srgbClr val="0070C0"/>
                </a:solidFill>
              </a:rPr>
              <a:t>Porkoláb </a:t>
            </a:r>
            <a:r>
              <a:rPr lang="hu-HU" dirty="0">
                <a:solidFill>
                  <a:srgbClr val="0070C0"/>
                </a:solidFill>
              </a:rPr>
              <a:t>Mihály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>
                <a:solidFill>
                  <a:srgbClr val="0070C0"/>
                </a:solidFill>
              </a:rPr>
              <a:t>projektmenedzser</a:t>
            </a:r>
          </a:p>
          <a:p>
            <a:pPr marL="0" indent="0" algn="ctr">
              <a:buNone/>
            </a:pPr>
            <a:endParaRPr lang="hu-H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MENTOR(h)ÁLÓ </a:t>
            </a:r>
            <a:r>
              <a:rPr lang="hu-HU" sz="1800" dirty="0">
                <a:solidFill>
                  <a:srgbClr val="0070C0"/>
                </a:solidFill>
                <a:latin typeface="Calisto MT" panose="02040603050505030304" pitchFamily="18" charset="0"/>
              </a:rPr>
              <a:t>2.0 </a:t>
            </a:r>
            <a:r>
              <a:rPr lang="hu-HU" sz="1800" dirty="0" smtClean="0">
                <a:solidFill>
                  <a:srgbClr val="0070C0"/>
                </a:solidFill>
                <a:latin typeface="Calisto MT" panose="02040603050505030304" pitchFamily="18" charset="0"/>
              </a:rPr>
              <a:t>PROGRAM</a:t>
            </a:r>
            <a:r>
              <a:rPr lang="hu-HU" sz="1800" dirty="0">
                <a:solidFill>
                  <a:srgbClr val="0070C0"/>
                </a:solidFill>
                <a:latin typeface="Calisto MT" panose="02040603050505030304" pitchFamily="18" charset="0"/>
              </a:rPr>
              <a:t>	            </a:t>
            </a:r>
            <a:r>
              <a:rPr lang="hu-HU" sz="1800" dirty="0" err="1">
                <a:solidFill>
                  <a:srgbClr val="0070C0"/>
                </a:solidFill>
                <a:latin typeface="Calisto MT" charset="0"/>
                <a:hlinkClick r:id="rId2"/>
              </a:rPr>
              <a:t>porkolab.mihaly</a:t>
            </a:r>
            <a:r>
              <a:rPr lang="hu-HU" sz="1800" dirty="0">
                <a:solidFill>
                  <a:srgbClr val="0070C0"/>
                </a:solidFill>
                <a:latin typeface="Calisto MT" charset="0"/>
                <a:hlinkClick r:id="rId2"/>
              </a:rPr>
              <a:t>@</a:t>
            </a:r>
            <a:r>
              <a:rPr lang="hu-HU" sz="1800" dirty="0" err="1">
                <a:solidFill>
                  <a:srgbClr val="0070C0"/>
                </a:solidFill>
                <a:latin typeface="Calisto MT" charset="0"/>
                <a:hlinkClick r:id="rId2"/>
              </a:rPr>
              <a:t>gmf.u-szeged.hu</a:t>
            </a:r>
            <a:r>
              <a:rPr lang="hu-HU" sz="1800" dirty="0">
                <a:solidFill>
                  <a:srgbClr val="0070C0"/>
                </a:solidFill>
                <a:latin typeface="Calisto MT" charset="0"/>
              </a:rPr>
              <a:t>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70C0"/>
                </a:solidFill>
                <a:latin typeface="Calisto MT" panose="02040603050505030304" pitchFamily="18" charset="0"/>
              </a:rPr>
              <a:t>TÁMOP-4.1.2.B.2-13/1-2013-0008	           </a:t>
            </a:r>
            <a:r>
              <a:rPr lang="hu-HU" sz="1800" dirty="0">
                <a:solidFill>
                  <a:srgbClr val="0070C0"/>
                </a:solidFill>
                <a:latin typeface="Calisto MT" charset="0"/>
              </a:rPr>
              <a:t>+36-70/455-4992</a:t>
            </a:r>
          </a:p>
          <a:p>
            <a:pPr marL="0" indent="0" algn="ctr">
              <a:buNone/>
            </a:pP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924844"/>
            <a:ext cx="6623050" cy="3876675"/>
          </a:xfrm>
        </p:spPr>
      </p:pic>
    </p:spTree>
    <p:extLst>
      <p:ext uri="{BB962C8B-B14F-4D97-AF65-F5344CB8AC3E}">
        <p14:creationId xmlns:p14="http://schemas.microsoft.com/office/powerpoint/2010/main" val="4108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1714341"/>
            <a:ext cx="6446520" cy="4297680"/>
          </a:xfrm>
        </p:spPr>
      </p:pic>
    </p:spTree>
    <p:extLst>
      <p:ext uri="{BB962C8B-B14F-4D97-AF65-F5344CB8AC3E}">
        <p14:creationId xmlns:p14="http://schemas.microsoft.com/office/powerpoint/2010/main" val="3894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3442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684"/>
            <a:ext cx="6264696" cy="5103655"/>
          </a:xfrm>
        </p:spPr>
      </p:pic>
    </p:spTree>
    <p:extLst>
      <p:ext uri="{BB962C8B-B14F-4D97-AF65-F5344CB8AC3E}">
        <p14:creationId xmlns:p14="http://schemas.microsoft.com/office/powerpoint/2010/main" val="31172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31" y="1600199"/>
            <a:ext cx="3322753" cy="4733467"/>
          </a:xfrm>
        </p:spPr>
      </p:pic>
    </p:spTree>
    <p:extLst>
      <p:ext uri="{BB962C8B-B14F-4D97-AF65-F5344CB8AC3E}">
        <p14:creationId xmlns:p14="http://schemas.microsoft.com/office/powerpoint/2010/main" val="3741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02991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Mit adunk cserébe?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3" y="1600200"/>
            <a:ext cx="6179793" cy="4525963"/>
          </a:xfrm>
        </p:spPr>
      </p:pic>
    </p:spTree>
    <p:extLst>
      <p:ext uri="{BB962C8B-B14F-4D97-AF65-F5344CB8AC3E}">
        <p14:creationId xmlns:p14="http://schemas.microsoft.com/office/powerpoint/2010/main" val="42432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" y="2276872"/>
            <a:ext cx="6879833" cy="3029038"/>
          </a:xfrm>
        </p:spPr>
      </p:pic>
    </p:spTree>
    <p:extLst>
      <p:ext uri="{BB962C8B-B14F-4D97-AF65-F5344CB8AC3E}">
        <p14:creationId xmlns:p14="http://schemas.microsoft.com/office/powerpoint/2010/main" val="13342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65</Words>
  <Application>Microsoft Office PowerPoint</Application>
  <PresentationFormat>Diavetítés a képernyőre (4:3 oldalarány)</PresentationFormat>
  <Paragraphs>34</Paragraphs>
  <Slides>14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16" baseType="lpstr">
      <vt:lpstr>Office-téma</vt:lpstr>
      <vt:lpstr>2_Office-téma</vt:lpstr>
      <vt:lpstr>Mit kérünk a résztvevőktől?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  <vt:lpstr>Mit adunk cserébe?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Oktszerv</dc:creator>
  <cp:lastModifiedBy>Porkoláb</cp:lastModifiedBy>
  <cp:revision>51</cp:revision>
  <dcterms:created xsi:type="dcterms:W3CDTF">2014-04-25T08:50:48Z</dcterms:created>
  <dcterms:modified xsi:type="dcterms:W3CDTF">2014-05-20T18:10:18Z</dcterms:modified>
</cp:coreProperties>
</file>