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370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4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7220C-210A-4DAB-B3AF-7161584CD27C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A4D9E-7D5E-4127-82B7-AB14D2480D8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2227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65EE9-337C-4782-A4D1-AF7BEDECCBCB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2A148-B63E-40F2-ADB4-CA86C5BED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47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718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781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3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35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014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1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5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51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02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851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651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495A-DDF3-410B-B5B8-206019183A33}" type="datetimeFigureOut">
              <a:rPr lang="hu-HU" smtClean="0"/>
              <a:t>2014.10.28.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247E5-4D88-42EA-83B7-74590349FF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612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78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381642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70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381642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79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416824" cy="720080"/>
          </a:xfrm>
        </p:spPr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628800"/>
            <a:ext cx="7859216" cy="3816424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43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Diavetítés a képernyőre (4:3 oldalarány)</PresentationFormat>
  <Paragraphs>0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Oktszerv</dc:creator>
  <cp:lastModifiedBy>Oktszerv</cp:lastModifiedBy>
  <cp:revision>6</cp:revision>
  <dcterms:created xsi:type="dcterms:W3CDTF">2014-09-30T08:43:02Z</dcterms:created>
  <dcterms:modified xsi:type="dcterms:W3CDTF">2014-10-28T15:24:00Z</dcterms:modified>
</cp:coreProperties>
</file>