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9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6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4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37220C-210A-4DAB-B3AF-7161584CD27C}" type="datetimeFigureOut">
              <a:rPr lang="hu-HU" smtClean="0"/>
              <a:t>2014.10.10.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AA4D9E-7D5E-4127-82B7-AB14D2480D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2227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465EE9-337C-4782-A4D1-AF7BEDECCBCB}" type="datetimeFigureOut">
              <a:rPr lang="hu-HU" smtClean="0"/>
              <a:t>2014.10.10.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E2A148-B63E-40F2-ADB4-CA86C5BEDF82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1474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2014.10.10.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7187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2014.10.10.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1781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2014.10.10.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93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2014.10.10.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035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2014.10.10.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0147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2014.10.10.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44113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2014.10.10.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454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2014.10.10.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41519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2014.10.10.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9025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2014.10.10.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38513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3495A-DDF3-410B-B5B8-206019183A33}" type="datetimeFigureOut">
              <a:rPr lang="hu-HU" smtClean="0"/>
              <a:t>2014.10.10.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6515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3495A-DDF3-410B-B5B8-206019183A33}" type="datetimeFigureOut">
              <a:rPr lang="hu-HU" smtClean="0"/>
              <a:t>2014.10.10.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247E5-4D88-42EA-83B7-74590349FFF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612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1789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416824" cy="720080"/>
          </a:xfrm>
        </p:spPr>
        <p:txBody>
          <a:bodyPr>
            <a:normAutofit fontScale="90000"/>
          </a:bodyPr>
          <a:lstStyle/>
          <a:p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628800"/>
            <a:ext cx="7859216" cy="3816424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0707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416824" cy="720080"/>
          </a:xfrm>
        </p:spPr>
        <p:txBody>
          <a:bodyPr>
            <a:normAutofit fontScale="90000"/>
          </a:bodyPr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628800"/>
            <a:ext cx="7859216" cy="3816424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2799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71600" y="692696"/>
            <a:ext cx="7416824" cy="720080"/>
          </a:xfrm>
        </p:spPr>
        <p:txBody>
          <a:bodyPr>
            <a:normAutofit fontScale="90000"/>
          </a:bodyPr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83568" y="1628800"/>
            <a:ext cx="7859216" cy="3816424"/>
          </a:xfrm>
        </p:spPr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0437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Diavetítés a képernyőre (4:3 oldalarány)</PresentationFormat>
  <Paragraphs>0</Paragraphs>
  <Slides>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4</vt:i4>
      </vt:variant>
    </vt:vector>
  </HeadingPairs>
  <TitlesOfParts>
    <vt:vector size="5" baseType="lpstr">
      <vt:lpstr>Office-téma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Oktszerv</dc:creator>
  <cp:lastModifiedBy>Oktszerv</cp:lastModifiedBy>
  <cp:revision>4</cp:revision>
  <dcterms:created xsi:type="dcterms:W3CDTF">2014-09-30T08:43:02Z</dcterms:created>
  <dcterms:modified xsi:type="dcterms:W3CDTF">2014-10-10T13:11:06Z</dcterms:modified>
</cp:coreProperties>
</file>