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4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7220C-210A-4DAB-B3AF-7161584CD27C}" type="datetimeFigureOut">
              <a:rPr lang="hu-HU" smtClean="0"/>
              <a:t>2015.02.09.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A4D9E-7D5E-4127-82B7-AB14D2480D8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2227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65EE9-337C-4782-A4D1-AF7BEDECCBCB}" type="datetimeFigureOut">
              <a:rPr lang="hu-HU" smtClean="0"/>
              <a:t>2015.02.09.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2A148-B63E-40F2-ADB4-CA86C5BED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1474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7187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781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93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035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014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2015.02.09.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41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2015.02.09.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5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2015.02.09.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51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2015.02.09.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902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2015.02.09.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851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2015.02.09.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651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3495A-DDF3-410B-B5B8-206019183A33}" type="datetimeFigureOut">
              <a:rPr lang="hu-HU" smtClean="0"/>
              <a:t>2015.02.09.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612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1789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416824" cy="7200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628800"/>
            <a:ext cx="7859216" cy="3816424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70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416824" cy="720080"/>
          </a:xfrm>
        </p:spPr>
        <p:txBody>
          <a:bodyPr>
            <a:normAutofit fontScale="90000"/>
          </a:bodyPr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628800"/>
            <a:ext cx="7859216" cy="3816424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799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416824" cy="720080"/>
          </a:xfrm>
        </p:spPr>
        <p:txBody>
          <a:bodyPr>
            <a:normAutofit fontScale="90000"/>
          </a:bodyPr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628800"/>
            <a:ext cx="7859216" cy="3816424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0437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Diavetítés a képernyőre (4:3 oldalarány)</PresentationFormat>
  <Paragraphs>0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Oktszerv</dc:creator>
  <cp:lastModifiedBy>Dóri</cp:lastModifiedBy>
  <cp:revision>4</cp:revision>
  <dcterms:created xsi:type="dcterms:W3CDTF">2014-09-30T08:43:02Z</dcterms:created>
  <dcterms:modified xsi:type="dcterms:W3CDTF">2015-02-09T10:07:57Z</dcterms:modified>
</cp:coreProperties>
</file>