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56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4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7220C-210A-4DAB-B3AF-7161584CD27C}" type="datetimeFigureOut">
              <a:rPr lang="hu-HU" smtClean="0"/>
              <a:t>2015.01.16.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A4D9E-7D5E-4127-82B7-AB14D2480D8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2227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65EE9-337C-4782-A4D1-AF7BEDECCBCB}" type="datetimeFigureOut">
              <a:rPr lang="hu-HU" smtClean="0"/>
              <a:t>2015.01.16.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2A148-B63E-40F2-ADB4-CA86C5BEDF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1474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2015.01.16.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7187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2015.01.16.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781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2015.01.16.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93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2015.01.16.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035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2015.01.16.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014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2015.01.16.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41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2015.01.16.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5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2015.01.16.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51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2015.01.16.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902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2015.01.16.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851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2015.01.16.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651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3495A-DDF3-410B-B5B8-206019183A33}" type="datetimeFigureOut">
              <a:rPr lang="hu-HU" smtClean="0"/>
              <a:t>2015.01.16.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612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/>
          </a:bodyPr>
          <a:lstStyle/>
          <a:p>
            <a:r>
              <a:rPr lang="hu-HU" b="1" dirty="0"/>
              <a:t>Hátralévő fejlesztések a Mentor(h)</a:t>
            </a:r>
            <a:r>
              <a:rPr lang="hu-HU" b="1" dirty="0" err="1"/>
              <a:t>áló</a:t>
            </a:r>
            <a:r>
              <a:rPr lang="hu-HU" b="1" dirty="0"/>
              <a:t> </a:t>
            </a:r>
            <a:r>
              <a:rPr lang="hu-HU" b="1" dirty="0" smtClean="0"/>
              <a:t>projektben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87624" y="3886200"/>
            <a:ext cx="6912768" cy="1752600"/>
          </a:xfrm>
        </p:spPr>
        <p:txBody>
          <a:bodyPr>
            <a:normAutofit fontScale="92500"/>
          </a:bodyPr>
          <a:lstStyle/>
          <a:p>
            <a:r>
              <a:rPr lang="hu-HU" dirty="0" smtClean="0"/>
              <a:t>Jagodics Balázs</a:t>
            </a:r>
          </a:p>
          <a:p>
            <a:r>
              <a:rPr lang="hu-HU" dirty="0"/>
              <a:t>P</a:t>
            </a:r>
            <a:r>
              <a:rPr lang="hu-HU" dirty="0" smtClean="0"/>
              <a:t>rogramvezető</a:t>
            </a:r>
            <a:endParaRPr lang="hu-HU" dirty="0" smtClean="0"/>
          </a:p>
          <a:p>
            <a:r>
              <a:rPr lang="hu-HU" dirty="0"/>
              <a:t>Qualitas T&amp;G Tanácsadó és Szolgáltató Kft.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1789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40960" cy="1080120"/>
          </a:xfrm>
        </p:spPr>
        <p:txBody>
          <a:bodyPr>
            <a:noAutofit/>
          </a:bodyPr>
          <a:lstStyle/>
          <a:p>
            <a:r>
              <a:rPr lang="hu-HU" sz="3200" dirty="0" smtClean="0"/>
              <a:t>Eszközrendszer kidolgozása pedagógus kompetenciák méréséhez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7624" y="1988840"/>
            <a:ext cx="7859216" cy="3816424"/>
          </a:xfrm>
        </p:spPr>
        <p:txBody>
          <a:bodyPr>
            <a:noAutofit/>
          </a:bodyPr>
          <a:lstStyle/>
          <a:p>
            <a:r>
              <a:rPr lang="hu-HU" sz="2800" dirty="0" smtClean="0"/>
              <a:t>3 szakterület</a:t>
            </a:r>
          </a:p>
          <a:p>
            <a:pPr lvl="1"/>
            <a:r>
              <a:rPr lang="hu-HU" sz="2400" dirty="0" smtClean="0"/>
              <a:t>Gyógypedagógus</a:t>
            </a:r>
          </a:p>
          <a:p>
            <a:pPr lvl="1"/>
            <a:r>
              <a:rPr lang="hu-HU" sz="2400" dirty="0" smtClean="0"/>
              <a:t>Óvodapedagógus</a:t>
            </a:r>
          </a:p>
          <a:p>
            <a:pPr lvl="1"/>
            <a:r>
              <a:rPr lang="hu-HU" sz="2400" dirty="0" smtClean="0"/>
              <a:t>Tanító</a:t>
            </a:r>
          </a:p>
          <a:p>
            <a:r>
              <a:rPr lang="hu-HU" sz="2800" dirty="0" smtClean="0"/>
              <a:t>Erősségek és fejlesztendő területek azonosítása</a:t>
            </a:r>
          </a:p>
          <a:p>
            <a:r>
              <a:rPr lang="hu-HU" sz="2800" dirty="0" smtClean="0"/>
              <a:t>Kérdőíves vizsgálat</a:t>
            </a:r>
          </a:p>
          <a:p>
            <a:r>
              <a:rPr lang="hu-HU" sz="2800" dirty="0" smtClean="0"/>
              <a:t>Statisztikai elemzés</a:t>
            </a:r>
          </a:p>
          <a:p>
            <a:r>
              <a:rPr lang="hu-HU" sz="2800" dirty="0" smtClean="0"/>
              <a:t>Műhelyfoglalkozás </a:t>
            </a:r>
          </a:p>
        </p:txBody>
      </p:sp>
    </p:spTree>
    <p:extLst>
      <p:ext uri="{BB962C8B-B14F-4D97-AF65-F5344CB8AC3E}">
        <p14:creationId xmlns:p14="http://schemas.microsoft.com/office/powerpoint/2010/main" val="12070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416824" cy="72008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Képzésvizsgálat- és fejlesztés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628800"/>
            <a:ext cx="7859216" cy="4032448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Három képzés elemzése</a:t>
            </a:r>
          </a:p>
          <a:p>
            <a:pPr lvl="1"/>
            <a:r>
              <a:rPr lang="hu-HU" dirty="0" smtClean="0"/>
              <a:t>Gyógypedagógus</a:t>
            </a:r>
          </a:p>
          <a:p>
            <a:pPr lvl="1"/>
            <a:r>
              <a:rPr lang="hu-HU" dirty="0" smtClean="0"/>
              <a:t>Tanító</a:t>
            </a:r>
          </a:p>
          <a:p>
            <a:pPr lvl="1"/>
            <a:r>
              <a:rPr lang="hu-HU" dirty="0" smtClean="0"/>
              <a:t>Óvodapedagógus</a:t>
            </a:r>
          </a:p>
          <a:p>
            <a:r>
              <a:rPr lang="hu-HU" dirty="0" smtClean="0"/>
              <a:t>Kurzusleíró dokumentumok elemzése</a:t>
            </a:r>
          </a:p>
          <a:p>
            <a:r>
              <a:rPr lang="hu-HU" dirty="0" smtClean="0"/>
              <a:t>Hallgatói és oktatói kérdőíves vizsgálat</a:t>
            </a:r>
          </a:p>
          <a:p>
            <a:r>
              <a:rPr lang="hu-HU" dirty="0" smtClean="0"/>
              <a:t>Fókuszcsoportos interjú hallgatók és oktatók részvételével</a:t>
            </a:r>
          </a:p>
        </p:txBody>
      </p:sp>
    </p:spTree>
    <p:extLst>
      <p:ext uri="{BB962C8B-B14F-4D97-AF65-F5344CB8AC3E}">
        <p14:creationId xmlns:p14="http://schemas.microsoft.com/office/powerpoint/2010/main" val="362799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704856" cy="720080"/>
          </a:xfrm>
        </p:spPr>
        <p:txBody>
          <a:bodyPr>
            <a:noAutofit/>
          </a:bodyPr>
          <a:lstStyle/>
          <a:p>
            <a:r>
              <a:rPr lang="hu-HU" sz="3200" dirty="0" smtClean="0"/>
              <a:t>Tanulási eredmény alapú kurzustervezés műhelyfoglalkozások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2060848"/>
            <a:ext cx="7859216" cy="3384376"/>
          </a:xfrm>
        </p:spPr>
        <p:txBody>
          <a:bodyPr/>
          <a:lstStyle/>
          <a:p>
            <a:r>
              <a:rPr lang="hu-HU" dirty="0" smtClean="0"/>
              <a:t>Kurzusok és kurzusleíró dokumentumok tervezése</a:t>
            </a:r>
          </a:p>
          <a:p>
            <a:r>
              <a:rPr lang="hu-HU" dirty="0" smtClean="0"/>
              <a:t>Tanulási eredmények figyelembe vétele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0437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72</Words>
  <Application>Microsoft Office PowerPoint</Application>
  <PresentationFormat>Diavetítés a képernyőre (4:3 oldalarány)</PresentationFormat>
  <Paragraphs>24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Hátralévő fejlesztések a Mentor(h)áló projektben</vt:lpstr>
      <vt:lpstr>Eszközrendszer kidolgozása pedagógus kompetenciák méréséhez</vt:lpstr>
      <vt:lpstr>Képzésvizsgálat- és fejlesztés</vt:lpstr>
      <vt:lpstr>Tanulási eredmény alapú kurzustervezés műhelyfoglalkozások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Oktszerv</dc:creator>
  <cp:lastModifiedBy>Jagodics Balázs</cp:lastModifiedBy>
  <cp:revision>7</cp:revision>
  <dcterms:created xsi:type="dcterms:W3CDTF">2014-09-30T08:43:02Z</dcterms:created>
  <dcterms:modified xsi:type="dcterms:W3CDTF">2015-01-16T14:47:40Z</dcterms:modified>
</cp:coreProperties>
</file>