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AutoCAD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r>
              <a:rPr lang="hu-HU" dirty="0" smtClean="0"/>
              <a:t>1. rajz</a:t>
            </a:r>
          </a:p>
          <a:p>
            <a:pPr marL="514350" indent="-514350"/>
            <a:r>
              <a:rPr lang="hu-HU" dirty="0" smtClean="0"/>
              <a:t>(acad-rajz1.pdf)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lipboard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57158" y="214290"/>
            <a:ext cx="649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mindkét sarokra végigjátsszuk, akkor ezt kapjuk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71472" y="285728"/>
            <a:ext cx="3179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kör: 16 TAB 16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571472" y="928670"/>
            <a:ext cx="642942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0034" y="285728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sugár: 5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142852"/>
            <a:ext cx="592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sokszorosítás „kiosztás” paranccsal működik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1893075" y="750075"/>
            <a:ext cx="1071570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lipboard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57159" y="71414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 kell jelölni a kört (a körvonalra kattintással), majd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ENTER-rel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befejezzük a kijelölést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1406" y="142852"/>
            <a:ext cx="828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át kell írni ezeket: oszlopok: 1; sorok: 2; sorok között: 18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0800000" flipV="1">
            <a:off x="1571604" y="500042"/>
            <a:ext cx="1643074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rot="10800000" flipV="1">
            <a:off x="2643174" y="500042"/>
            <a:ext cx="1857388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0800000" flipV="1">
            <a:off x="2714612" y="500042"/>
            <a:ext cx="3500462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429124" y="2143116"/>
            <a:ext cx="204491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ezt ki kell kapcsolni!</a:t>
            </a:r>
          </a:p>
          <a:p>
            <a:r>
              <a:rPr lang="hu-HU" dirty="0" smtClean="0"/>
              <a:t>(nem lehet kék)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 rot="16200000" flipV="1">
            <a:off x="4107653" y="1821645"/>
            <a:ext cx="571504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428596" y="6286520"/>
            <a:ext cx="704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TAB-bal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vagy egérrel lehet az adatmezők között váltani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2910" y="214290"/>
            <a:ext cx="492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ezek után a kiosztás parancs bezárható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4179091" y="750075"/>
            <a:ext cx="92869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0034" y="142852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itt választható ki a sokszög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1178695" y="678637"/>
            <a:ext cx="714380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stCxn id="3" idx="2"/>
          </p:cNvCxnSpPr>
          <p:nvPr/>
        </p:nvCxnSpPr>
        <p:spPr>
          <a:xfrm rot="5400000">
            <a:off x="1283514" y="821170"/>
            <a:ext cx="1181409" cy="7481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214290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oldalak száma: 6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142852"/>
            <a:ext cx="552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középpont koordinátái: 66 TAB 25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85723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program elindítása után legyártjuk a szükséges fóliákat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előző lecke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Vastag fóliára átváltunk, mert ott kezdjük.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85786" y="285728"/>
            <a:ext cx="296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„Beleírt” jó.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rá.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8596" y="357166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kör sugara: 14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0034" y="142852"/>
            <a:ext cx="579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kész a vastag vonalas rész; lehet fóliát váltani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4357686" y="928670"/>
            <a:ext cx="785818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214290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szimmetria fólia; vonalrajzolás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0800000" flipV="1">
            <a:off x="285720" y="642918"/>
            <a:ext cx="2857520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14282" y="6215082"/>
            <a:ext cx="668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első koordináta: -5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(hogy kicsit kilógjon)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TAB 25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357166"/>
            <a:ext cx="4953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(hossz)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TAB 0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(szög)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ENTER és ESC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142852"/>
            <a:ext cx="878687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kis koordináta-számolgatással az összes szimmetriavonal megrajzolható; lehet közben kiosztást is használni, de nem feltétlenül kell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428604"/>
            <a:ext cx="438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pontvonalas kör: középpont: 66;25  sugár: 14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71414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átváltunk 0 fóliára; a méretezéshez „hosszirányú”, „átmérő” és „sugár” vagy „megtört” kell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71414"/>
            <a:ext cx="8643999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most jól jön a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tárgyraszter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használata: hosszirányúnál az objektum megfelelő pontjaira kell kattintani (2 pontra), majd kihúzni, ahová szeretnénk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58016" y="2571744"/>
            <a:ext cx="103906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1. pont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6215074" y="2643182"/>
            <a:ext cx="714380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28662" y="3143248"/>
            <a:ext cx="103906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2. pont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1857356" y="3571876"/>
            <a:ext cx="928694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7158" y="142852"/>
            <a:ext cx="538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téglalap; első sarokpont: 0 TAB 0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678629" y="892951"/>
            <a:ext cx="857256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rot="5400000">
            <a:off x="2143108" y="1785926"/>
            <a:ext cx="3429024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28926" y="21429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kihúzni és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3714744" y="1214422"/>
            <a:ext cx="1714512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8596" y="142852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átmérő kiválasztva,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 körívre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1393009" y="2035959"/>
            <a:ext cx="335758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lipboard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714876" y="21429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sugár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3714744" y="2214554"/>
            <a:ext cx="342902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0034" y="214290"/>
            <a:ext cx="519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„megtört”: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az ívre, majd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kívülre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821505" y="2321711"/>
            <a:ext cx="3857652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71414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egeret mozgatva a „Z” kiegyenesíthető majd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; szöveg mozgatható majd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(összesen 4 egérkattintás)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857752" y="6215082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vonalvastagság mutatása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 flipH="1" flipV="1">
            <a:off x="6858016" y="5857892"/>
            <a:ext cx="642942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7158" y="142852"/>
            <a:ext cx="5101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második sarokpont: 90 TAB 50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rot="5400000">
            <a:off x="2143108" y="1785926"/>
            <a:ext cx="3429024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642918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ENTER után nem látunk semmit. Ez amiatt van, mert az AutoCAD a 0;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koordinátát a képernyőn kívülre teszi: kicsit balra és lent van.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Most kell a navigációs sávon a „kéz” ikont kiválasztani, és utána ezzel a „kézzel” az egér bal gombjával „megfogjuk a papírt”, és a képernyőn lassan jobbra és fel húzzuk (lásd következő dia).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Húzás közben az egér görgető gombjával lehet a képen nagyítani. (Csak óvatosan, kis lépésekben! Könnyen el lehet veszíteni a túl sok nagyítással vagy kicsinyítéssel a rajzot, és utána nehéz visszatalálni.)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7158" y="14285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kb. ilyen, akkor ESC billentyűvel ki lehet lépni a „kéz” üzemmódból, visszatérni a szálkereszthez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5720" y="6286520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jöhet a lekerekítés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rot="5400000" flipH="1" flipV="1">
            <a:off x="-821569" y="3393281"/>
            <a:ext cx="4643470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214290"/>
            <a:ext cx="572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billentyűzeten „LE” nyíl eddig a menüpontig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714348" y="1714488"/>
            <a:ext cx="2500330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728" y="214290"/>
            <a:ext cx="650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érték: 16 ENTER; utána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 vonalra ide majd ide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1607323" y="1393017"/>
            <a:ext cx="2357454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10800000" flipV="1">
            <a:off x="3786182" y="571480"/>
            <a:ext cx="2571768" cy="235745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0800000" flipV="1">
            <a:off x="2857488" y="571480"/>
            <a:ext cx="4643470" cy="3143272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459</Words>
  <Application>Microsoft Office PowerPoint</Application>
  <PresentationFormat>Diavetítés a képernyőre (4:3 oldalarány)</PresentationFormat>
  <Paragraphs>48</Paragraphs>
  <Slides>37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AutoCAD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</dc:title>
  <dc:creator>Zsolt</dc:creator>
  <cp:lastModifiedBy>Zsolt</cp:lastModifiedBy>
  <cp:revision>21</cp:revision>
  <dcterms:created xsi:type="dcterms:W3CDTF">2020-04-06T06:56:10Z</dcterms:created>
  <dcterms:modified xsi:type="dcterms:W3CDTF">2020-04-06T11:14:01Z</dcterms:modified>
</cp:coreProperties>
</file>