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BE80-5C5E-4389-81A2-471736D636C3}" type="datetimeFigureOut">
              <a:rPr lang="hu-HU" smtClean="0"/>
              <a:pPr/>
              <a:t>2020.04.06.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B0B0-735F-42B6-AB2E-92683F38215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AutoCAD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</a:t>
            </a:r>
            <a:r>
              <a:rPr lang="hu-HU" dirty="0" smtClean="0"/>
              <a:t>. rajz</a:t>
            </a:r>
          </a:p>
          <a:p>
            <a:r>
              <a:rPr lang="hu-HU" dirty="0" smtClean="0"/>
              <a:t>(acad-rajz2.pdf)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7158" y="428604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újra poláris kiosztás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1142976" y="1214422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85720" y="357166"/>
            <a:ext cx="633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ezeket átírni: 3 elem és 120 fok közöttük ENTER; kiosztás bezárása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57224" y="285728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„metszés” parancs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1607325" y="964388"/>
            <a:ext cx="642940" cy="1428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-32" y="285728"/>
            <a:ext cx="915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 kell jelölni mindent, amit vagy amivel el akarunk vágni, majd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71414"/>
            <a:ext cx="630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ha vonalra mozgatva az egeret kis piros X látszik,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akkor a vonalszakasz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katt-ra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törölve lesz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857752" y="2643182"/>
            <a:ext cx="107157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143372" y="285728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</a:t>
            </a:r>
            <a:r>
              <a:rPr lang="hu-HU" dirty="0" err="1" smtClean="0"/>
              <a:t>katt</a:t>
            </a:r>
            <a:r>
              <a:rPr lang="hu-HU" dirty="0" smtClean="0"/>
              <a:t> után így néz ki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rot="5400000">
            <a:off x="4429124" y="1643050"/>
            <a:ext cx="185738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42844" y="6215082"/>
            <a:ext cx="802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másik két helyen is így kell törölni, majd ESC lezárja a törlést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72198" y="628652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vastag vonal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 flipH="1" flipV="1">
            <a:off x="6929454" y="5929330"/>
            <a:ext cx="64294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214290"/>
            <a:ext cx="47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méretezés: 4 átmérő és 1 hosszirányú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214290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kell menteni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0800000" flipV="1">
            <a:off x="214282" y="642918"/>
            <a:ext cx="57150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H="1">
            <a:off x="964381" y="1178703"/>
            <a:ext cx="100013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20" y="7141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kérem, hogy fájltípusból az „AutoCAD 2007” rajzot (*.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dwg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 vagy korábbi *.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dwg-t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válasszanak ki, ha el akarják küldeni a fájlt nekem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857232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program elindítása után legyártjuk a szükséges fóliákat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lecke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Vastag fóliára átváltunk, mert ott kezdjük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Koncentrikus köröket rajzolunk 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középponttal a rajz szerinti méretben (vastag vonallal sugár: 100 illetve 40; pontvonallal sugár: 70).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ontvonallal vonalrajzolás; kezdés: 0;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ENTER, utána felfelé mozgatjuk kissé az egeret és 105 hossz, 90 szög ENTER majd ESC.</a:t>
            </a:r>
          </a:p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Tárgyraszternél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metszéspont kipipálása.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Vastag vonal. Kis kör középpontját csak ráillesztjük a metszésre,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katt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sugár: 10 ENTER.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0034" y="285728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poláris kiosztás kiválasztása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16200000" flipH="1">
            <a:off x="1357290" y="1357298"/>
            <a:ext cx="157163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8596" y="285728"/>
            <a:ext cx="503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kiosztás középpontja: 0 TAB 0 ENTER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2844" y="142852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értékek jók (6 elem, közöttük 60 fok); kiosztás bezárása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5500694" y="1000108"/>
            <a:ext cx="78581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357554" y="3357562"/>
            <a:ext cx="85725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143108" y="3429000"/>
            <a:ext cx="111440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ezt így!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4282" y="214290"/>
            <a:ext cx="593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vastag vonal; vonalrajzolás; kezdés: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síknegyed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2714612" y="2143116"/>
            <a:ext cx="3857652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42844" y="600076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utána lefelé mozgatva az egeret 35 v. 40 v. 45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(hogy kilógjon)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TAB 90 ENTER, ESC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00364" y="6072206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másik vonal is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264</Words>
  <Application>Microsoft Office PowerPoint</Application>
  <PresentationFormat>Diavetítés a képernyőre (4:3 oldalarány)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AutoCAD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</dc:title>
  <dc:creator>Zsolt</dc:creator>
  <cp:lastModifiedBy>Zsolt</cp:lastModifiedBy>
  <cp:revision>24</cp:revision>
  <dcterms:created xsi:type="dcterms:W3CDTF">2020-04-06T06:56:10Z</dcterms:created>
  <dcterms:modified xsi:type="dcterms:W3CDTF">2020-04-06T11:39:42Z</dcterms:modified>
</cp:coreProperties>
</file>