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77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BE80-5C5E-4389-81A2-471736D636C3}" type="datetimeFigureOut">
              <a:rPr lang="hu-HU" smtClean="0"/>
              <a:pPr/>
              <a:t>2020.04.13.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AutoCAD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térbeli testek szerkesztése</a:t>
            </a:r>
          </a:p>
          <a:p>
            <a:r>
              <a:rPr lang="hu-HU" dirty="0" smtClean="0"/>
              <a:t>(síkrajzokból test készítése)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71414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KIHÚZÁS parancs kiadása után kijelöljük az – immár – lyukas lemezt egy vonalára kattintva, majd ENTER.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0034" y="6215082"/>
            <a:ext cx="8116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Ekkor fogja kérni a kihúzás magasságát. Legyen ez most pl.: 15.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2910" y="21429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15 és ENTER.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1" y="428604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Már 3D test.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Ahhoz, hogy ezt lássuk is, el kell forgatni a látványt, és esetleg egy másik látványstílust bekapcsolni.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4" y="285728"/>
            <a:ext cx="4623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Kiválasztjuk pl. a „Röntgen” stílust.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4" y="142852"/>
            <a:ext cx="717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navigációs menüben kiválasztjuk a „szabad forgatást”.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5679289" y="750075"/>
            <a:ext cx="3357586" cy="30003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214282" y="6000768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egér bal gombját a rajzterületen nyomva tartva és mozgatva az egeret, a kép elfordul.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4" y="285728"/>
            <a:ext cx="7527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ESC billentyűvel ki lehet lépni a forgatási üzemmódból.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28604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Vegyük elő / készítsük el a második rajzot (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acad-rajz2.pdf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előzőek alapján lemezzé kell alakítani a vastag vonallal rajzolt objektumokat.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Ügyeljünk arra, hogy minden vonalszakaszt kijelöljünk.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ENTER után 5 lemez kell, hogy elkészüljön.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79290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Kivonjuk a középső kört és a 3 kis kört a nagy alakzatból.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lemezt kihúzzuk. A kihúzás magassága ebben a példában 10.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Látványstílus: röntgen.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28604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Vegyük elő az első rajzot (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acad-rajz1.pdf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), ha elmentettük, vagy készítsük el újra.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vastag vonallal megrajzolt objektum a lényeges, a szimmetria- és méretvonalak most nem fontosak.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rajzot „meg fogjuk vastagítani” a KIHÚZÁS paranccsal.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Ennek első lépéseként lemeztárgyat kell létrehozni a síkrajzból.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" y="142852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Szabad forgatás helyett lehet előre beállított 3D nézetet is választani. </a:t>
            </a:r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Lásd pl. a képen.</a:t>
            </a:r>
            <a:endParaRPr lang="hu-H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357166"/>
            <a:ext cx="87154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KIHÚZÁS mellett más módok is vannak lemezek testté változtatására.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Egyik ilyen mód a „MEGFORGATÁS”.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Ehhez megrajzolunk egy új rajzot (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gyak3.pdf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méretezést most nem rajzoljuk meg, de az alsó szimmetriavonal szükséges: ez lesz, ami körül megforgatjuk majd a lemezt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Érdemes úgy elhelyezni, hogy könnyen lehessen számítani a pozíciót;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emiatt a pontvonallal kezdjük: legyen az első koordináta: -5 TAB 0 ENTER; a hossz pl. 105, TAB a szög: 0 ENTER; vonal befejezése: ESC.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71414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Kiválaszthatjuk az ORTHO módot: ez esetben csak vízszintes vagy függőleges vonalat tudunk rajzolni, ha az egeret a megfelelő irányba elmozdítjuk.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2214546" y="1357298"/>
            <a:ext cx="5072098" cy="32147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0034" y="428604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Elkezdjük a vonalrajzolást pl. a 0 TAB 20 ENTER koordinátánál, majd utána már csak azt kell csinálni, hogy az egeret elmozdítjuk a megfelelő irányba, majd beírjuk a vonalhosszat és ENTER. A szöget most nem kell, mert az csak 0 vagy 90 lehet.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hosszakat le lehet olvasni vagy ki lehet számítani a rajzról (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gyak3.pdf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4" y="214290"/>
            <a:ext cx="7050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 körbeértünk, akkor ESC, hogy befejezzük a vonalat.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2844" y="6000768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utolsó szakasznál zöld jelzés fogja mutatni a pontos illesztést (</a:t>
            </a:r>
            <a:r>
              <a:rPr lang="hu-HU" sz="2000" i="1" dirty="0" err="1" smtClean="0">
                <a:latin typeface="Times New Roman" pitchFamily="18" charset="0"/>
                <a:cs typeface="Times New Roman" pitchFamily="18" charset="0"/>
              </a:rPr>
              <a:t>tárgyraszter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Létre kell hozni a lemezt. Minden folytonos vonalszakaszt ki kell jelölni.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285728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 jól csináltuk.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-428660" y="2786058"/>
            <a:ext cx="4643470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1743" y="285728"/>
            <a:ext cx="3555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MEGFORGATÁS parancs.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5" y="71414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LEMEZ parancs kiadása; miután a kis háromszögre kattintva a plusz menü lenyílt.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-107189" y="678637"/>
            <a:ext cx="1571636" cy="10715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rot="10800000" flipV="1">
            <a:off x="642910" y="428604"/>
            <a:ext cx="4572032" cy="13573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285728"/>
            <a:ext cx="7615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LE NYÍL billentyű, és ki kell választani azt, hogy objektum.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5" y="71414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Most rákattintunk a pontvonalra, majd megadjuk a megforgatás szögét (360).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928662" y="857232"/>
            <a:ext cx="1285884" cy="1000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5720" y="285728"/>
            <a:ext cx="235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Kész a forgástest.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5720" y="214290"/>
            <a:ext cx="395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Pl. röntgen nézet és elforgatás.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1406" y="285728"/>
            <a:ext cx="901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 kell jelölni mindent, amit lemezzé alakítunk (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itt: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minden vastag vonalas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214290"/>
            <a:ext cx="4501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ENTER-rel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befejezzük a kijelölést.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14282" y="6143644"/>
            <a:ext cx="588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 mindent jól csináltunk, akkor 4 lemez lett.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rot="10800000">
            <a:off x="3071802" y="5357826"/>
            <a:ext cx="1214446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9" y="500042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két kis kör és a hatszög furat lenne, ezért ezeket a lemezeket ki kell vonni a nagyból.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„Szilárdtest műveletek” között lehet ezt megtalálni.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28596" y="285728"/>
            <a:ext cx="367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Testek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KIVONÁSa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parancs.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4" y="285728"/>
            <a:ext cx="5410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Kijelöljük AMIBŐL kivonunk és ENTER.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4" y="285728"/>
            <a:ext cx="539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Kijelöljük AMIKET kivonunk és ENTER.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604</Words>
  <Application>Microsoft Office PowerPoint</Application>
  <PresentationFormat>Diavetítés a képernyőre (4:3 oldalarány)</PresentationFormat>
  <Paragraphs>65</Paragraphs>
  <Slides>33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Office-téma</vt:lpstr>
      <vt:lpstr>AutoCAD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</dc:title>
  <dc:creator>Zsolt</dc:creator>
  <cp:lastModifiedBy>Zsolt</cp:lastModifiedBy>
  <cp:revision>37</cp:revision>
  <dcterms:created xsi:type="dcterms:W3CDTF">2020-04-06T06:56:10Z</dcterms:created>
  <dcterms:modified xsi:type="dcterms:W3CDTF">2020-04-13T06:42:25Z</dcterms:modified>
</cp:coreProperties>
</file>