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57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AutoCAD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térbeli testek </a:t>
            </a:r>
            <a:r>
              <a:rPr lang="hu-HU" dirty="0" smtClean="0"/>
              <a:t>szerkesztése</a:t>
            </a:r>
          </a:p>
          <a:p>
            <a:r>
              <a:rPr lang="hu-HU" dirty="0" smtClean="0"/>
              <a:t>(3D test készítése közvetlenül)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406" y="71414"/>
            <a:ext cx="89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Kijelöljük egyik majd másik testet, és ENTER. A két test egyesítve lett (összeolvadt).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7158" y="428604"/>
            <a:ext cx="85725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2. rajz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 négyzetes gúla lesz és egy kocka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; mindkettő a (0;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 pontra, mint középpontra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illesztve.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gúla alapnégyzete 40 x 40, a magassága 60.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gúlát elforgatjuk 45 fokkal a felülnézetből nézve.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kocka oldaléle 40.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16200000" flipH="1">
            <a:off x="3000364" y="714356"/>
            <a:ext cx="1785950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71414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Itt most nem a középpontot adjuk meg.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 NYÍL és kiválasztjuk az „él”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5400000">
            <a:off x="4286248" y="1714488"/>
            <a:ext cx="214314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4000496" y="214290"/>
            <a:ext cx="2812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-20 TAB -20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lipboard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 rot="16200000" flipH="1">
            <a:off x="2143108" y="1785926"/>
            <a:ext cx="2571768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 rot="5400000">
            <a:off x="3321835" y="1893083"/>
            <a:ext cx="271464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785918" y="285728"/>
            <a:ext cx="409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Hossz: 40 TAB szög: 0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16200000" flipH="1">
            <a:off x="2964645" y="2107397"/>
            <a:ext cx="3000396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3000364" y="214290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magasság: 60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16200000" flipH="1">
            <a:off x="1893075" y="821513"/>
            <a:ext cx="2500330" cy="185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5400000">
            <a:off x="3500430" y="1500174"/>
            <a:ext cx="2143140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3571868" y="285728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és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1" y="7141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Itt az egeret elmozdítjuk közép felé (zöld ikon jelzi a pontos illesztést) és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0 TAB 0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572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Két rajzot készítünk el.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elsőn egy kúp lesz és egy álló négyzetes hasáb; mindkettő a (0;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 pontra, mint középpontra illesztve.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kúp alapkörének sugara r = 40; a kúp magassága m = 40. A négyzetes hasáb méretei 40 x 40 x 80.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második rajzon egy négyzetes gúla lesz és egy kocka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; mindkettő a (0;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 pontra, mint középpontra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illesztve.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gúla alapnégyzete 40 x 40, a magassága 60. A gúlát elforgatjuk 45 fokkal a felülnézetből nézve. A kocka oldaléle 40.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5400000">
            <a:off x="4071934" y="1928802"/>
            <a:ext cx="257176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4071934" y="214290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Szög: 45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142852"/>
            <a:ext cx="6121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Kész a 45 fokkal elforgatott gúla. Jöhet a kocka.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16200000" flipH="1">
            <a:off x="3286116" y="357166"/>
            <a:ext cx="1143008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3" y="71414"/>
            <a:ext cx="885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Bal alsó sarok: -20 TAB -20 ENTER. Oldalak: 40 TAB 40 ENTER. Magasság: 40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85728"/>
            <a:ext cx="3644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Röntgen nézet és elforgatás.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lipboard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85720" y="285728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Egyesítés (összeolvasztás) után.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572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1. rajz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 kúp lesz és egy álló négyzetes hasáb; mindkettő a (0;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 pontra, mint középpontra illesztve.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kúp alapkörének sugara r = 40; a kúp magassága m = 40.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négyzetes hasáb méretei 40 x 40 x 80.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 rot="16200000" flipH="1">
            <a:off x="3321835" y="821513"/>
            <a:ext cx="1143008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262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Beírandó adatok ebben a sorrendben: alapkör középpontja: 0 TAB 0 ENTER. Alapkör sugara: 40 ENTER. Kúp magassága: 40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rot="16200000" flipH="1">
            <a:off x="3500430" y="642918"/>
            <a:ext cx="857256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14093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Beírandó adatok ebben a sorrendben: bal alsó sarok: -20 TAB -20 ENTER. Egeret elmozdítjuk kicsit jobbra és felfelé, majd a két oldalhossz jön: 40 TAB 40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1406" y="6215082"/>
            <a:ext cx="49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Ezután a magasságot kéri: 80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85728"/>
            <a:ext cx="3644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Röntgen nézet és elforgatás.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14290"/>
            <a:ext cx="626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két testet összeolvasztjuk. Kiadjuk a parancsot.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4607719" y="1321579"/>
            <a:ext cx="142876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415</Words>
  <Application>Microsoft Office PowerPoint</Application>
  <PresentationFormat>Diavetítés a képernyőre (4:3 oldalarány)</PresentationFormat>
  <Paragraphs>47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AutoCAD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</dc:title>
  <dc:creator>Zsolt</dc:creator>
  <cp:lastModifiedBy>Zsolt</cp:lastModifiedBy>
  <cp:revision>30</cp:revision>
  <dcterms:created xsi:type="dcterms:W3CDTF">2020-04-06T06:56:10Z</dcterms:created>
  <dcterms:modified xsi:type="dcterms:W3CDTF">2020-04-13T07:26:48Z</dcterms:modified>
</cp:coreProperties>
</file>